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9" d="100"/>
          <a:sy n="69" d="100"/>
        </p:scale>
        <p:origin x="-546" y="-7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chart1.xml><?xml version="1.0" encoding="utf-8"?>
<c:chartSpace xmlns:c="http://schemas.openxmlformats.org/drawingml/2006/chart" xmlns:a="http://schemas.openxmlformats.org/drawingml/2006/main" xmlns:r="http://schemas.openxmlformats.org/officeDocument/2006/relationships">
  <c:lang val="en-US"/>
  <c:chart>
    <c:title>
      <c:layout/>
    </c:title>
    <c:plotArea>
      <c:layout/>
      <c:barChart>
        <c:barDir val="col"/>
        <c:grouping val="clustered"/>
        <c:ser>
          <c:idx val="0"/>
          <c:order val="0"/>
          <c:tx>
            <c:strRef>
              <c:f>Sheet1!$B$1</c:f>
              <c:strCache>
                <c:ptCount val="1"/>
                <c:pt idx="0">
                  <c:v>Series 1</c:v>
                </c:pt>
              </c:strCache>
            </c:strRef>
          </c:tx>
          <c:cat>
            <c:strRef>
              <c:f>Sheet1!$A$2:$A$6</c:f>
              <c:strCache>
                <c:ptCount val="5"/>
                <c:pt idx="0">
                  <c:v>Tuition</c:v>
                </c:pt>
                <c:pt idx="1">
                  <c:v>Health Serv.</c:v>
                </c:pt>
                <c:pt idx="2">
                  <c:v>Student Serv.</c:v>
                </c:pt>
                <c:pt idx="3">
                  <c:v>Room</c:v>
                </c:pt>
                <c:pt idx="4">
                  <c:v>Personal</c:v>
                </c:pt>
              </c:strCache>
            </c:strRef>
          </c:cat>
          <c:val>
            <c:numRef>
              <c:f>Sheet1!$B$2:$B$6</c:f>
              <c:numCache>
                <c:formatCode>#,##0</c:formatCode>
                <c:ptCount val="5"/>
                <c:pt idx="0">
                  <c:v>31456</c:v>
                </c:pt>
                <c:pt idx="1">
                  <c:v>1426</c:v>
                </c:pt>
                <c:pt idx="2">
                  <c:v>2116</c:v>
                </c:pt>
                <c:pt idx="3">
                  <c:v>5856</c:v>
                </c:pt>
                <c:pt idx="4">
                  <c:v>2930</c:v>
                </c:pt>
              </c:numCache>
            </c:numRef>
          </c:val>
        </c:ser>
        <c:axId val="59118720"/>
        <c:axId val="59120256"/>
      </c:barChart>
      <c:catAx>
        <c:axId val="59118720"/>
        <c:scaling>
          <c:orientation val="minMax"/>
        </c:scaling>
        <c:axPos val="b"/>
        <c:tickLblPos val="nextTo"/>
        <c:crossAx val="59120256"/>
        <c:crosses val="autoZero"/>
        <c:auto val="1"/>
        <c:lblAlgn val="ctr"/>
        <c:lblOffset val="100"/>
      </c:catAx>
      <c:valAx>
        <c:axId val="59120256"/>
        <c:scaling>
          <c:orientation val="minMax"/>
        </c:scaling>
        <c:axPos val="l"/>
        <c:majorGridlines/>
        <c:numFmt formatCode="#,##0" sourceLinked="1"/>
        <c:tickLblPos val="nextTo"/>
        <c:crossAx val="59118720"/>
        <c:crosses val="autoZero"/>
        <c:crossBetween val="between"/>
      </c:valAx>
    </c:plotArea>
    <c:plotVisOnly val="1"/>
  </c:chart>
  <c:txPr>
    <a:bodyPr/>
    <a:lstStyle/>
    <a:p>
      <a:pPr>
        <a:defRPr sz="1800"/>
      </a:pPr>
      <a:endParaRPr lang="en-US"/>
    </a:p>
  </c:txPr>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5842C12-AAC2-4C8F-9402-7B1A08BD648A}" type="datetimeFigureOut">
              <a:rPr lang="en-US" smtClean="0"/>
              <a:pPr/>
              <a:t>5/25/2011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898D6E8-E22C-4C51-B023-E95C8F7993D5}"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68D61009-F89C-4D53-8BBB-B17A758A4C89}" type="datetime1">
              <a:rPr lang="en-US" smtClean="0"/>
              <a:pPr/>
              <a:t>5/25/2011</a:t>
            </a:fld>
            <a:endParaRPr lang="en-US" dirty="0"/>
          </a:p>
        </p:txBody>
      </p:sp>
      <p:sp>
        <p:nvSpPr>
          <p:cNvPr id="17" name="Footer Placeholder 16"/>
          <p:cNvSpPr>
            <a:spLocks noGrp="1"/>
          </p:cNvSpPr>
          <p:nvPr>
            <p:ph type="ftr" sz="quarter" idx="11"/>
          </p:nvPr>
        </p:nvSpPr>
        <p:spPr/>
        <p:txBody>
          <a:bodyPr/>
          <a:lstStyle>
            <a:extLst/>
          </a:lstStyle>
          <a:p>
            <a:r>
              <a:rPr lang="en-US" dirty="0" smtClean="0"/>
              <a:t>Aidan Olaya</a:t>
            </a:r>
            <a:endParaRPr lang="en-US" dirty="0"/>
          </a:p>
        </p:txBody>
      </p:sp>
      <p:sp>
        <p:nvSpPr>
          <p:cNvPr id="29" name="Slide Number Placeholder 28"/>
          <p:cNvSpPr>
            <a:spLocks noGrp="1"/>
          </p:cNvSpPr>
          <p:nvPr>
            <p:ph type="sldNum" sz="quarter" idx="12"/>
          </p:nvPr>
        </p:nvSpPr>
        <p:spPr/>
        <p:txBody>
          <a:bodyPr/>
          <a:lstStyle>
            <a:extLst/>
          </a:lstStyle>
          <a:p>
            <a:fld id="{DCFECA93-BBD3-4002-980D-78F0A4D89ADF}" type="slidenum">
              <a:rPr lang="en-US" smtClean="0"/>
              <a:pPr/>
              <a:t>‹#›</a:t>
            </a:fld>
            <a:endParaRPr lang="en-US" dirty="0"/>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transition spd="med">
    <p:pull dir="rd"/>
    <p:sndAc>
      <p:stSnd>
        <p:snd r:embed="rId1" name="bomb.wav"/>
      </p:stSnd>
    </p:sndAc>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30D5D82-9279-49D3-B40E-4CB4B9745775}" type="datetime1">
              <a:rPr lang="en-US" smtClean="0"/>
              <a:pPr/>
              <a:t>5/25/2011</a:t>
            </a:fld>
            <a:endParaRPr lang="en-US" dirty="0"/>
          </a:p>
        </p:txBody>
      </p:sp>
      <p:sp>
        <p:nvSpPr>
          <p:cNvPr id="5" name="Footer Placeholder 4"/>
          <p:cNvSpPr>
            <a:spLocks noGrp="1"/>
          </p:cNvSpPr>
          <p:nvPr>
            <p:ph type="ftr" sz="quarter" idx="11"/>
          </p:nvPr>
        </p:nvSpPr>
        <p:spPr/>
        <p:txBody>
          <a:bodyPr/>
          <a:lstStyle>
            <a:extLst/>
          </a:lstStyle>
          <a:p>
            <a:r>
              <a:rPr lang="en-US" dirty="0" smtClean="0"/>
              <a:t>Aidan Olaya</a:t>
            </a:r>
            <a:endParaRPr lang="en-US" dirty="0"/>
          </a:p>
        </p:txBody>
      </p:sp>
      <p:sp>
        <p:nvSpPr>
          <p:cNvPr id="6" name="Slide Number Placeholder 5"/>
          <p:cNvSpPr>
            <a:spLocks noGrp="1"/>
          </p:cNvSpPr>
          <p:nvPr>
            <p:ph type="sldNum" sz="quarter" idx="12"/>
          </p:nvPr>
        </p:nvSpPr>
        <p:spPr/>
        <p:txBody>
          <a:bodyPr/>
          <a:lstStyle>
            <a:extLst/>
          </a:lstStyle>
          <a:p>
            <a:fld id="{DCFECA93-BBD3-4002-980D-78F0A4D89ADF}" type="slidenum">
              <a:rPr lang="en-US" smtClean="0"/>
              <a:pPr/>
              <a:t>‹#›</a:t>
            </a:fld>
            <a:endParaRPr lang="en-US" dirty="0"/>
          </a:p>
        </p:txBody>
      </p:sp>
    </p:spTree>
  </p:cSld>
  <p:clrMapOvr>
    <a:masterClrMapping/>
  </p:clrMapOvr>
  <p:transition spd="med">
    <p:pull dir="rd"/>
    <p:sndAc>
      <p:stSnd>
        <p:snd r:embed="rId1" name="bomb.wav"/>
      </p:stSnd>
    </p:sndAc>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582CB20-1585-4FFD-8718-203AF23BC512}" type="datetime1">
              <a:rPr lang="en-US" smtClean="0"/>
              <a:pPr/>
              <a:t>5/25/2011</a:t>
            </a:fld>
            <a:endParaRPr lang="en-US" dirty="0"/>
          </a:p>
        </p:txBody>
      </p:sp>
      <p:sp>
        <p:nvSpPr>
          <p:cNvPr id="5" name="Footer Placeholder 4"/>
          <p:cNvSpPr>
            <a:spLocks noGrp="1"/>
          </p:cNvSpPr>
          <p:nvPr>
            <p:ph type="ftr" sz="quarter" idx="11"/>
          </p:nvPr>
        </p:nvSpPr>
        <p:spPr/>
        <p:txBody>
          <a:bodyPr/>
          <a:lstStyle>
            <a:extLst/>
          </a:lstStyle>
          <a:p>
            <a:r>
              <a:rPr lang="en-US" dirty="0" smtClean="0"/>
              <a:t>Aidan Olaya</a:t>
            </a:r>
            <a:endParaRPr lang="en-US" dirty="0"/>
          </a:p>
        </p:txBody>
      </p:sp>
      <p:sp>
        <p:nvSpPr>
          <p:cNvPr id="6" name="Slide Number Placeholder 5"/>
          <p:cNvSpPr>
            <a:spLocks noGrp="1"/>
          </p:cNvSpPr>
          <p:nvPr>
            <p:ph type="sldNum" sz="quarter" idx="12"/>
          </p:nvPr>
        </p:nvSpPr>
        <p:spPr/>
        <p:txBody>
          <a:bodyPr/>
          <a:lstStyle>
            <a:extLst/>
          </a:lstStyle>
          <a:p>
            <a:fld id="{DCFECA93-BBD3-4002-980D-78F0A4D89ADF}" type="slidenum">
              <a:rPr lang="en-US" smtClean="0"/>
              <a:pPr/>
              <a:t>‹#›</a:t>
            </a:fld>
            <a:endParaRPr lang="en-US" dirty="0"/>
          </a:p>
        </p:txBody>
      </p:sp>
    </p:spTree>
  </p:cSld>
  <p:clrMapOvr>
    <a:masterClrMapping/>
  </p:clrMapOvr>
  <p:transition spd="med">
    <p:pull dir="rd"/>
    <p:sndAc>
      <p:stSnd>
        <p:snd r:embed="rId1" name="bomb.wav"/>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085EDBC-46A2-4D4D-8680-92568DA112B5}" type="datetime1">
              <a:rPr lang="en-US" smtClean="0"/>
              <a:pPr/>
              <a:t>5/25/2011</a:t>
            </a:fld>
            <a:endParaRPr lang="en-US" dirty="0"/>
          </a:p>
        </p:txBody>
      </p:sp>
      <p:sp>
        <p:nvSpPr>
          <p:cNvPr id="5" name="Footer Placeholder 4"/>
          <p:cNvSpPr>
            <a:spLocks noGrp="1"/>
          </p:cNvSpPr>
          <p:nvPr>
            <p:ph type="ftr" sz="quarter" idx="11"/>
          </p:nvPr>
        </p:nvSpPr>
        <p:spPr/>
        <p:txBody>
          <a:bodyPr/>
          <a:lstStyle>
            <a:extLst/>
          </a:lstStyle>
          <a:p>
            <a:r>
              <a:rPr lang="en-US" dirty="0" smtClean="0"/>
              <a:t>Aidan Olaya</a:t>
            </a:r>
            <a:endParaRPr lang="en-US" dirty="0"/>
          </a:p>
        </p:txBody>
      </p:sp>
      <p:sp>
        <p:nvSpPr>
          <p:cNvPr id="6" name="Slide Number Placeholder 5"/>
          <p:cNvSpPr>
            <a:spLocks noGrp="1"/>
          </p:cNvSpPr>
          <p:nvPr>
            <p:ph type="sldNum" sz="quarter" idx="12"/>
          </p:nvPr>
        </p:nvSpPr>
        <p:spPr/>
        <p:txBody>
          <a:bodyPr/>
          <a:lstStyle>
            <a:extLst/>
          </a:lstStyle>
          <a:p>
            <a:fld id="{DCFECA93-BBD3-4002-980D-78F0A4D89ADF}" type="slidenum">
              <a:rPr lang="en-US" smtClean="0"/>
              <a:pPr/>
              <a:t>‹#›</a:t>
            </a:fld>
            <a:endParaRPr lang="en-US" dirty="0"/>
          </a:p>
        </p:txBody>
      </p:sp>
    </p:spTree>
  </p:cSld>
  <p:clrMapOvr>
    <a:masterClrMapping/>
  </p:clrMapOvr>
  <p:transition spd="med">
    <p:pull dir="rd"/>
    <p:sndAc>
      <p:stSnd>
        <p:snd r:embed="rId1" name="bomb.wav"/>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F4CDAD8F-C2F7-4019-A4FE-73D97E783258}" type="datetime1">
              <a:rPr lang="en-US" smtClean="0"/>
              <a:pPr/>
              <a:t>5/25/2011</a:t>
            </a:fld>
            <a:endParaRPr lang="en-US" dirty="0"/>
          </a:p>
        </p:txBody>
      </p:sp>
      <p:sp>
        <p:nvSpPr>
          <p:cNvPr id="5" name="Footer Placeholder 4"/>
          <p:cNvSpPr>
            <a:spLocks noGrp="1"/>
          </p:cNvSpPr>
          <p:nvPr>
            <p:ph type="ftr" sz="quarter" idx="11"/>
          </p:nvPr>
        </p:nvSpPr>
        <p:spPr/>
        <p:txBody>
          <a:bodyPr/>
          <a:lstStyle>
            <a:extLst/>
          </a:lstStyle>
          <a:p>
            <a:r>
              <a:rPr lang="en-US" dirty="0" smtClean="0"/>
              <a:t>Aidan Olaya</a:t>
            </a:r>
            <a:endParaRPr lang="en-US" dirty="0"/>
          </a:p>
        </p:txBody>
      </p:sp>
      <p:sp>
        <p:nvSpPr>
          <p:cNvPr id="6" name="Slide Number Placeholder 5"/>
          <p:cNvSpPr>
            <a:spLocks noGrp="1"/>
          </p:cNvSpPr>
          <p:nvPr>
            <p:ph type="sldNum" sz="quarter" idx="12"/>
          </p:nvPr>
        </p:nvSpPr>
        <p:spPr/>
        <p:txBody>
          <a:bodyPr/>
          <a:lstStyle>
            <a:extLst/>
          </a:lstStyle>
          <a:p>
            <a:fld id="{DCFECA93-BBD3-4002-980D-78F0A4D89ADF}" type="slidenum">
              <a:rPr lang="en-US" smtClean="0"/>
              <a:pPr/>
              <a:t>‹#›</a:t>
            </a:fld>
            <a:endParaRPr lang="en-US" dirty="0"/>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transition spd="med">
    <p:pull dir="rd"/>
    <p:sndAc>
      <p:stSnd>
        <p:snd r:embed="rId1" name="bomb.wav"/>
      </p:stSnd>
    </p:sndAc>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8DE01101-D3BD-4B78-85D1-A4AA7E95AFCA}" type="datetime1">
              <a:rPr lang="en-US" smtClean="0"/>
              <a:pPr/>
              <a:t>5/25/2011</a:t>
            </a:fld>
            <a:endParaRPr lang="en-US" dirty="0"/>
          </a:p>
        </p:txBody>
      </p:sp>
      <p:sp>
        <p:nvSpPr>
          <p:cNvPr id="6" name="Footer Placeholder 5"/>
          <p:cNvSpPr>
            <a:spLocks noGrp="1"/>
          </p:cNvSpPr>
          <p:nvPr>
            <p:ph type="ftr" sz="quarter" idx="11"/>
          </p:nvPr>
        </p:nvSpPr>
        <p:spPr/>
        <p:txBody>
          <a:bodyPr/>
          <a:lstStyle>
            <a:extLst/>
          </a:lstStyle>
          <a:p>
            <a:r>
              <a:rPr lang="en-US" dirty="0" smtClean="0"/>
              <a:t>Aidan Olaya</a:t>
            </a:r>
            <a:endParaRPr lang="en-US" dirty="0"/>
          </a:p>
        </p:txBody>
      </p:sp>
      <p:sp>
        <p:nvSpPr>
          <p:cNvPr id="7" name="Slide Number Placeholder 6"/>
          <p:cNvSpPr>
            <a:spLocks noGrp="1"/>
          </p:cNvSpPr>
          <p:nvPr>
            <p:ph type="sldNum" sz="quarter" idx="12"/>
          </p:nvPr>
        </p:nvSpPr>
        <p:spPr/>
        <p:txBody>
          <a:bodyPr/>
          <a:lstStyle>
            <a:extLst/>
          </a:lstStyle>
          <a:p>
            <a:fld id="{DCFECA93-BBD3-4002-980D-78F0A4D89ADF}" type="slidenum">
              <a:rPr lang="en-US" smtClean="0"/>
              <a:pPr/>
              <a:t>‹#›</a:t>
            </a:fld>
            <a:endParaRPr lang="en-US" dirty="0"/>
          </a:p>
        </p:txBody>
      </p:sp>
    </p:spTree>
  </p:cSld>
  <p:clrMapOvr>
    <a:masterClrMapping/>
  </p:clrMapOvr>
  <p:transition spd="med">
    <p:pull dir="rd"/>
    <p:sndAc>
      <p:stSnd>
        <p:snd r:embed="rId1" name="bomb.wav"/>
      </p:st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402A42EE-8011-4A59-ACDB-A972B69E7059}" type="datetime1">
              <a:rPr lang="en-US" smtClean="0"/>
              <a:pPr/>
              <a:t>5/25/2011</a:t>
            </a:fld>
            <a:endParaRPr lang="en-US" dirty="0"/>
          </a:p>
        </p:txBody>
      </p:sp>
      <p:sp>
        <p:nvSpPr>
          <p:cNvPr id="8" name="Footer Placeholder 7"/>
          <p:cNvSpPr>
            <a:spLocks noGrp="1"/>
          </p:cNvSpPr>
          <p:nvPr>
            <p:ph type="ftr" sz="quarter" idx="11"/>
          </p:nvPr>
        </p:nvSpPr>
        <p:spPr/>
        <p:txBody>
          <a:bodyPr/>
          <a:lstStyle>
            <a:extLst/>
          </a:lstStyle>
          <a:p>
            <a:r>
              <a:rPr lang="en-US" dirty="0" smtClean="0"/>
              <a:t>Aidan Olaya</a:t>
            </a:r>
            <a:endParaRPr lang="en-US" dirty="0"/>
          </a:p>
        </p:txBody>
      </p:sp>
      <p:sp>
        <p:nvSpPr>
          <p:cNvPr id="9" name="Slide Number Placeholder 8"/>
          <p:cNvSpPr>
            <a:spLocks noGrp="1"/>
          </p:cNvSpPr>
          <p:nvPr>
            <p:ph type="sldNum" sz="quarter" idx="12"/>
          </p:nvPr>
        </p:nvSpPr>
        <p:spPr/>
        <p:txBody>
          <a:bodyPr/>
          <a:lstStyle>
            <a:extLst/>
          </a:lstStyle>
          <a:p>
            <a:fld id="{DCFECA93-BBD3-4002-980D-78F0A4D89ADF}" type="slidenum">
              <a:rPr lang="en-US" smtClean="0"/>
              <a:pPr/>
              <a:t>‹#›</a:t>
            </a:fld>
            <a:endParaRPr lang="en-US" dirty="0"/>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transition spd="med">
    <p:pull dir="rd"/>
    <p:sndAc>
      <p:stSnd>
        <p:snd r:embed="rId1" name="bomb.wav"/>
      </p:stSnd>
    </p:sndAc>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8B82875A-1A3C-4D52-BC97-90515C79D3BE}" type="datetime1">
              <a:rPr lang="en-US" smtClean="0"/>
              <a:pPr/>
              <a:t>5/25/2011</a:t>
            </a:fld>
            <a:endParaRPr lang="en-US" dirty="0"/>
          </a:p>
        </p:txBody>
      </p:sp>
      <p:sp>
        <p:nvSpPr>
          <p:cNvPr id="4" name="Footer Placeholder 3"/>
          <p:cNvSpPr>
            <a:spLocks noGrp="1"/>
          </p:cNvSpPr>
          <p:nvPr>
            <p:ph type="ftr" sz="quarter" idx="11"/>
          </p:nvPr>
        </p:nvSpPr>
        <p:spPr/>
        <p:txBody>
          <a:bodyPr/>
          <a:lstStyle>
            <a:extLst/>
          </a:lstStyle>
          <a:p>
            <a:r>
              <a:rPr lang="en-US" dirty="0" smtClean="0"/>
              <a:t>Aidan Olaya</a:t>
            </a:r>
            <a:endParaRPr lang="en-US" dirty="0"/>
          </a:p>
        </p:txBody>
      </p:sp>
      <p:sp>
        <p:nvSpPr>
          <p:cNvPr id="5" name="Slide Number Placeholder 4"/>
          <p:cNvSpPr>
            <a:spLocks noGrp="1"/>
          </p:cNvSpPr>
          <p:nvPr>
            <p:ph type="sldNum" sz="quarter" idx="12"/>
          </p:nvPr>
        </p:nvSpPr>
        <p:spPr/>
        <p:txBody>
          <a:bodyPr/>
          <a:lstStyle>
            <a:extLst/>
          </a:lstStyle>
          <a:p>
            <a:fld id="{DCFECA93-BBD3-4002-980D-78F0A4D89ADF}" type="slidenum">
              <a:rPr lang="en-US" smtClean="0"/>
              <a:pPr/>
              <a:t>‹#›</a:t>
            </a:fld>
            <a:endParaRPr lang="en-US" dirty="0"/>
          </a:p>
        </p:txBody>
      </p:sp>
    </p:spTree>
  </p:cSld>
  <p:clrMapOvr>
    <a:masterClrMapping/>
  </p:clrMapOvr>
  <p:transition spd="med">
    <p:pull dir="rd"/>
    <p:sndAc>
      <p:stSnd>
        <p:snd r:embed="rId1" name="bomb.wav"/>
      </p:st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ACD30992-25E3-4A86-8D34-D5DE5D377636}" type="datetime1">
              <a:rPr lang="en-US" smtClean="0"/>
              <a:pPr/>
              <a:t>5/25/2011</a:t>
            </a:fld>
            <a:endParaRPr lang="en-US" dirty="0"/>
          </a:p>
        </p:txBody>
      </p:sp>
      <p:sp>
        <p:nvSpPr>
          <p:cNvPr id="3" name="Footer Placeholder 2"/>
          <p:cNvSpPr>
            <a:spLocks noGrp="1"/>
          </p:cNvSpPr>
          <p:nvPr>
            <p:ph type="ftr" sz="quarter" idx="11"/>
          </p:nvPr>
        </p:nvSpPr>
        <p:spPr/>
        <p:txBody>
          <a:bodyPr/>
          <a:lstStyle>
            <a:extLst/>
          </a:lstStyle>
          <a:p>
            <a:r>
              <a:rPr lang="en-US" dirty="0" smtClean="0"/>
              <a:t>Aidan Olaya</a:t>
            </a:r>
            <a:endParaRPr lang="en-US" dirty="0"/>
          </a:p>
        </p:txBody>
      </p:sp>
      <p:sp>
        <p:nvSpPr>
          <p:cNvPr id="4" name="Slide Number Placeholder 3"/>
          <p:cNvSpPr>
            <a:spLocks noGrp="1"/>
          </p:cNvSpPr>
          <p:nvPr>
            <p:ph type="sldNum" sz="quarter" idx="12"/>
          </p:nvPr>
        </p:nvSpPr>
        <p:spPr/>
        <p:txBody>
          <a:bodyPr/>
          <a:lstStyle>
            <a:extLst/>
          </a:lstStyle>
          <a:p>
            <a:fld id="{DCFECA93-BBD3-4002-980D-78F0A4D89ADF}" type="slidenum">
              <a:rPr lang="en-US" smtClean="0"/>
              <a:pPr/>
              <a:t>‹#›</a:t>
            </a:fld>
            <a:endParaRPr lang="en-US" dirty="0"/>
          </a:p>
        </p:txBody>
      </p:sp>
    </p:spTree>
  </p:cSld>
  <p:clrMapOvr>
    <a:masterClrMapping/>
  </p:clrMapOvr>
  <p:transition spd="med">
    <p:pull dir="rd"/>
    <p:sndAc>
      <p:stSnd>
        <p:snd r:embed="rId1" name="bomb.wav"/>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1F8CBE9-9C02-4F59-8702-BEC9AEBE1888}" type="datetime1">
              <a:rPr lang="en-US" smtClean="0"/>
              <a:pPr/>
              <a:t>5/25/2011</a:t>
            </a:fld>
            <a:endParaRPr lang="en-US" dirty="0"/>
          </a:p>
        </p:txBody>
      </p:sp>
      <p:sp>
        <p:nvSpPr>
          <p:cNvPr id="6" name="Footer Placeholder 5"/>
          <p:cNvSpPr>
            <a:spLocks noGrp="1"/>
          </p:cNvSpPr>
          <p:nvPr>
            <p:ph type="ftr" sz="quarter" idx="11"/>
          </p:nvPr>
        </p:nvSpPr>
        <p:spPr/>
        <p:txBody>
          <a:bodyPr/>
          <a:lstStyle>
            <a:extLst/>
          </a:lstStyle>
          <a:p>
            <a:r>
              <a:rPr lang="en-US" dirty="0" smtClean="0"/>
              <a:t>Aidan Olaya</a:t>
            </a:r>
            <a:endParaRPr lang="en-US" dirty="0"/>
          </a:p>
        </p:txBody>
      </p:sp>
      <p:sp>
        <p:nvSpPr>
          <p:cNvPr id="7" name="Slide Number Placeholder 6"/>
          <p:cNvSpPr>
            <a:spLocks noGrp="1"/>
          </p:cNvSpPr>
          <p:nvPr>
            <p:ph type="sldNum" sz="quarter" idx="12"/>
          </p:nvPr>
        </p:nvSpPr>
        <p:spPr/>
        <p:txBody>
          <a:bodyPr/>
          <a:lstStyle>
            <a:extLst/>
          </a:lstStyle>
          <a:p>
            <a:fld id="{DCFECA93-BBD3-4002-980D-78F0A4D89ADF}" type="slidenum">
              <a:rPr lang="en-US" smtClean="0"/>
              <a:pPr/>
              <a:t>‹#›</a:t>
            </a:fld>
            <a:endParaRPr lang="en-US" dirty="0"/>
          </a:p>
        </p:txBody>
      </p:sp>
    </p:spTree>
  </p:cSld>
  <p:clrMapOvr>
    <a:masterClrMapping/>
  </p:clrMapOvr>
  <p:transition spd="med">
    <p:pull dir="rd"/>
    <p:sndAc>
      <p:stSnd>
        <p:snd r:embed="rId1" name="bomb.wav"/>
      </p:stSnd>
    </p:sndAc>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dirty="0" smtClean="0"/>
              <a:t>Click icon to add picture</a:t>
            </a:r>
            <a:endParaRPr kumimoji="0" lang="en-US" dirty="0"/>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30464FC2-31FF-4B20-BCC1-D60D84D0724D}" type="datetime1">
              <a:rPr lang="en-US" smtClean="0"/>
              <a:pPr/>
              <a:t>5/25/2011</a:t>
            </a:fld>
            <a:endParaRPr lang="en-US" dirty="0"/>
          </a:p>
        </p:txBody>
      </p:sp>
      <p:sp>
        <p:nvSpPr>
          <p:cNvPr id="6" name="Footer Placeholder 5"/>
          <p:cNvSpPr>
            <a:spLocks noGrp="1"/>
          </p:cNvSpPr>
          <p:nvPr>
            <p:ph type="ftr" sz="quarter" idx="11"/>
          </p:nvPr>
        </p:nvSpPr>
        <p:spPr>
          <a:xfrm>
            <a:off x="914400" y="55499"/>
            <a:ext cx="5562600" cy="365125"/>
          </a:xfrm>
        </p:spPr>
        <p:txBody>
          <a:bodyPr/>
          <a:lstStyle>
            <a:extLst/>
          </a:lstStyle>
          <a:p>
            <a:r>
              <a:rPr lang="en-US" dirty="0" smtClean="0"/>
              <a:t>Aidan Olaya</a:t>
            </a:r>
            <a:endParaRPr lang="en-US" dirty="0"/>
          </a:p>
        </p:txBody>
      </p:sp>
      <p:sp>
        <p:nvSpPr>
          <p:cNvPr id="7" name="Slide Number Placeholder 6"/>
          <p:cNvSpPr>
            <a:spLocks noGrp="1"/>
          </p:cNvSpPr>
          <p:nvPr>
            <p:ph type="sldNum" sz="quarter" idx="12"/>
          </p:nvPr>
        </p:nvSpPr>
        <p:spPr>
          <a:xfrm>
            <a:off x="8610600" y="55499"/>
            <a:ext cx="457200" cy="365125"/>
          </a:xfrm>
        </p:spPr>
        <p:txBody>
          <a:bodyPr/>
          <a:lstStyle>
            <a:extLst/>
          </a:lstStyle>
          <a:p>
            <a:fld id="{DCFECA93-BBD3-4002-980D-78F0A4D89ADF}" type="slidenum">
              <a:rPr lang="en-US" smtClean="0"/>
              <a:pPr/>
              <a:t>‹#›</a:t>
            </a:fld>
            <a:endParaRPr lang="en-US" dirty="0"/>
          </a:p>
        </p:txBody>
      </p:sp>
    </p:spTree>
  </p:cSld>
  <p:clrMapOvr>
    <a:masterClrMapping/>
  </p:clrMapOvr>
  <p:transition spd="med">
    <p:pull dir="rd"/>
    <p:sndAc>
      <p:stSnd>
        <p:snd r:embed="rId1" name="bomb.wav"/>
      </p:stSnd>
    </p:sndAc>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4E845B6E-9E49-43A0-AC21-CC912169299B}" type="datetime1">
              <a:rPr lang="en-US" smtClean="0"/>
              <a:pPr/>
              <a:t>5/25/2011</a:t>
            </a:fld>
            <a:endParaRPr lang="en-US" dirty="0"/>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r>
              <a:rPr lang="en-US" dirty="0" smtClean="0"/>
              <a:t>Aidan Olaya</a:t>
            </a:r>
            <a:endParaRPr lang="en-US" dirty="0"/>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DCFECA93-BBD3-4002-980D-78F0A4D89ADF}"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ransition spd="med">
    <p:pull dir="rd"/>
    <p:sndAc>
      <p:stSnd>
        <p:snd r:embed="rId13" name="bomb.wav"/>
      </p:stSnd>
    </p:sndAc>
  </p:transition>
  <p:hf hdr="0"/>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Layout" Target="../slideLayouts/slideLayout2.xml"/><Relationship Id="rId1" Type="http://schemas.openxmlformats.org/officeDocument/2006/relationships/audio" Target="file:///C:\Documents%20and%20Settings\edpstudent\Local%20Settings\Temporary%20Internet%20Files\Content.IE5\89GCWPRF\MS910219250%5b1%5d.wav" TargetMode="Externa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audio" Target="../media/audio1.wav"/><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harvard.edu/" TargetMode="External"/><Relationship Id="rId2" Type="http://schemas.openxmlformats.org/officeDocument/2006/relationships/audio" Target="../media/audio1.wav"/><Relationship Id="rId1" Type="http://schemas.openxmlformats.org/officeDocument/2006/relationships/slideLayout" Target="../slideLayouts/slideLayout7.xml"/><Relationship Id="rId5" Type="http://schemas.openxmlformats.org/officeDocument/2006/relationships/hyperlink" Target="http://www.harvard.edu/about/glance.php" TargetMode="External"/><Relationship Id="rId4" Type="http://schemas.openxmlformats.org/officeDocument/2006/relationships/hyperlink" Target="http://www.everythingharvard.com/classified/harvfacts.htm" TargetMode="External"/></Relationships>
</file>

<file path=ppt/slides/_rels/slide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ctrTitle"/>
          </p:nvPr>
        </p:nvSpPr>
        <p:spPr>
          <a:xfrm>
            <a:off x="838200" y="4191000"/>
            <a:ext cx="7772400" cy="1975104"/>
          </a:xfrm>
        </p:spPr>
        <p:txBody>
          <a:bodyPr/>
          <a:lstStyle/>
          <a:p>
            <a:pPr algn="ctr"/>
            <a:r>
              <a:rPr lang="en-US" sz="6600" i="1" dirty="0" smtClean="0">
                <a:solidFill>
                  <a:srgbClr val="CC0000"/>
                </a:solidFill>
                <a:effectLst>
                  <a:outerShdw blurRad="38100" dist="38100" dir="2700000" algn="tl">
                    <a:srgbClr val="000000">
                      <a:alpha val="43137"/>
                    </a:srgbClr>
                  </a:outerShdw>
                  <a:reflection blurRad="12700" stA="34000" endA="740" endPos="53000" dir="5400000" sy="-100000" algn="bl" rotWithShape="0"/>
                </a:effectLst>
              </a:rPr>
              <a:t>Harvard</a:t>
            </a:r>
            <a:r>
              <a:rPr lang="en-US" sz="6600" i="1" dirty="0" smtClean="0">
                <a:solidFill>
                  <a:srgbClr val="CC0000"/>
                </a:solidFill>
              </a:rPr>
              <a:t> </a:t>
            </a:r>
            <a:r>
              <a:rPr lang="en-US" sz="6600" i="1" dirty="0" smtClean="0">
                <a:solidFill>
                  <a:srgbClr val="CC0000"/>
                </a:solidFill>
                <a:effectLst>
                  <a:outerShdw blurRad="38100" dist="38100" dir="2700000" algn="tl">
                    <a:srgbClr val="000000">
                      <a:alpha val="43137"/>
                    </a:srgbClr>
                  </a:outerShdw>
                  <a:reflection blurRad="12700" stA="34000" endA="740" endPos="53000" dir="5400000" sy="-100000" algn="bl" rotWithShape="0"/>
                </a:effectLst>
              </a:rPr>
              <a:t>University</a:t>
            </a:r>
            <a:endParaRPr lang="en-US" sz="6600" i="1" dirty="0">
              <a:solidFill>
                <a:srgbClr val="CC0000"/>
              </a:solidFill>
              <a:effectLst>
                <a:outerShdw blurRad="38100" dist="38100" dir="2700000" algn="tl">
                  <a:srgbClr val="000000">
                    <a:alpha val="43137"/>
                  </a:srgbClr>
                </a:outerShdw>
                <a:reflection blurRad="12700" stA="34000" endA="740" endPos="53000" dir="5400000" sy="-100000" algn="bl" rotWithShape="0"/>
              </a:effectLst>
            </a:endParaRPr>
          </a:p>
        </p:txBody>
      </p:sp>
      <p:sp>
        <p:nvSpPr>
          <p:cNvPr id="11" name="Subtitle 10"/>
          <p:cNvSpPr>
            <a:spLocks noGrp="1"/>
          </p:cNvSpPr>
          <p:nvPr>
            <p:ph type="subTitle" idx="1"/>
          </p:nvPr>
        </p:nvSpPr>
        <p:spPr>
          <a:xfrm>
            <a:off x="3276600" y="533400"/>
            <a:ext cx="4953000" cy="1508760"/>
          </a:xfrm>
        </p:spPr>
        <p:txBody>
          <a:bodyPr/>
          <a:lstStyle/>
          <a:p>
            <a:r>
              <a:rPr lang="en-US" dirty="0" smtClean="0">
                <a:latin typeface="Imprint MT Shadow" pitchFamily="82" charset="0"/>
              </a:rPr>
              <a:t>Established: 1636</a:t>
            </a:r>
          </a:p>
          <a:p>
            <a:r>
              <a:rPr lang="en-US" dirty="0" smtClean="0">
                <a:latin typeface="Imprint MT Shadow" pitchFamily="82" charset="0"/>
              </a:rPr>
              <a:t>School Color: Crimson</a:t>
            </a:r>
          </a:p>
          <a:p>
            <a:r>
              <a:rPr lang="en-US" dirty="0" smtClean="0">
                <a:latin typeface="Imprint MT Shadow" pitchFamily="82" charset="0"/>
              </a:rPr>
              <a:t>Motto: </a:t>
            </a:r>
            <a:r>
              <a:rPr lang="en-US" i="1" dirty="0" smtClean="0">
                <a:latin typeface="Imprint MT Shadow" pitchFamily="82" charset="0"/>
              </a:rPr>
              <a:t>VERITAS</a:t>
            </a:r>
          </a:p>
          <a:p>
            <a:r>
              <a:rPr lang="en-US" dirty="0" smtClean="0">
                <a:latin typeface="Imprint MT Shadow" pitchFamily="82" charset="0"/>
              </a:rPr>
              <a:t>Location: Cambridge, Massachusetts</a:t>
            </a:r>
            <a:endParaRPr lang="en-US" dirty="0">
              <a:latin typeface="Imprint MT Shadow" pitchFamily="82" charset="0"/>
            </a:endParaRPr>
          </a:p>
        </p:txBody>
      </p:sp>
      <p:sp>
        <p:nvSpPr>
          <p:cNvPr id="12" name="Date Placeholder 11"/>
          <p:cNvSpPr>
            <a:spLocks noGrp="1"/>
          </p:cNvSpPr>
          <p:nvPr>
            <p:ph type="dt" sz="half" idx="10"/>
          </p:nvPr>
        </p:nvSpPr>
        <p:spPr/>
        <p:txBody>
          <a:bodyPr/>
          <a:lstStyle/>
          <a:p>
            <a:fld id="{D9D20423-FD61-4BAF-89E8-F34331CA5730}" type="datetime1">
              <a:rPr lang="en-US" smtClean="0"/>
              <a:pPr/>
              <a:t>5/25/2011</a:t>
            </a:fld>
            <a:endParaRPr lang="en-US" dirty="0"/>
          </a:p>
        </p:txBody>
      </p:sp>
      <p:sp>
        <p:nvSpPr>
          <p:cNvPr id="13" name="Slide Number Placeholder 12"/>
          <p:cNvSpPr>
            <a:spLocks noGrp="1"/>
          </p:cNvSpPr>
          <p:nvPr>
            <p:ph type="sldNum" sz="quarter" idx="12"/>
          </p:nvPr>
        </p:nvSpPr>
        <p:spPr/>
        <p:txBody>
          <a:bodyPr/>
          <a:lstStyle/>
          <a:p>
            <a:fld id="{DCFECA93-BBD3-4002-980D-78F0A4D89ADF}" type="slidenum">
              <a:rPr lang="en-US" smtClean="0"/>
              <a:pPr/>
              <a:t>1</a:t>
            </a:fld>
            <a:endParaRPr lang="en-US" dirty="0"/>
          </a:p>
        </p:txBody>
      </p:sp>
      <p:sp>
        <p:nvSpPr>
          <p:cNvPr id="14" name="Footer Placeholder 13"/>
          <p:cNvSpPr>
            <a:spLocks noGrp="1"/>
          </p:cNvSpPr>
          <p:nvPr>
            <p:ph type="ftr" sz="quarter" idx="11"/>
          </p:nvPr>
        </p:nvSpPr>
        <p:spPr/>
        <p:txBody>
          <a:bodyPr/>
          <a:lstStyle/>
          <a:p>
            <a:r>
              <a:rPr lang="en-US" dirty="0" smtClean="0"/>
              <a:t>Aidan Olaya</a:t>
            </a:r>
            <a:endParaRPr lang="en-US" dirty="0"/>
          </a:p>
        </p:txBody>
      </p:sp>
    </p:spTree>
  </p:cSld>
  <p:clrMapOvr>
    <a:masterClrMapping/>
  </p:clrMapOvr>
  <p:transition spd="med">
    <p:pull dir="rd"/>
    <p:sndAc>
      <p:stSnd>
        <p:snd r:embed="rId2" name="bomb.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amond(in)">
                                      <p:cBhvr>
                                        <p:cTn id="7" dur="20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6" presetClass="emph" presetSubtype="0" fill="hold" grpId="1" nodeType="clickEffect">
                                  <p:stCondLst>
                                    <p:cond delay="0"/>
                                  </p:stCondLst>
                                  <p:childTnLst>
                                    <p:animScale>
                                      <p:cBhvr>
                                        <p:cTn id="11" dur="2000" fill="hold"/>
                                        <p:tgtEl>
                                          <p:spTgt spid="10"/>
                                        </p:tgtEl>
                                      </p:cBhvr>
                                      <p:by x="150000" y="150000"/>
                                    </p:animScale>
                                  </p:childTnLst>
                                </p:cTn>
                              </p:par>
                            </p:childTnLst>
                          </p:cTn>
                        </p:par>
                      </p:childTnLst>
                    </p:cTn>
                  </p:par>
                  <p:par>
                    <p:cTn id="12" fill="hold">
                      <p:stCondLst>
                        <p:cond delay="indefinite"/>
                      </p:stCondLst>
                      <p:childTnLst>
                        <p:par>
                          <p:cTn id="13" fill="hold">
                            <p:stCondLst>
                              <p:cond delay="0"/>
                            </p:stCondLst>
                            <p:childTnLst>
                              <p:par>
                                <p:cTn id="14" presetID="0" presetClass="path" presetSubtype="0" accel="50000" decel="50000" fill="hold" grpId="2" nodeType="clickEffect">
                                  <p:stCondLst>
                                    <p:cond delay="0"/>
                                  </p:stCondLst>
                                  <p:childTnLst>
                                    <p:animMotion origin="layout" path="M 0 0 L 0 -0.53333 " pathEditMode="relative" ptsTypes="AA">
                                      <p:cBhvr>
                                        <p:cTn id="15" dur="2000" fill="hold"/>
                                        <p:tgtEl>
                                          <p:spTgt spid="10"/>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0" grpId="1"/>
      <p:bldP spid="10" grpId="2"/>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CD30992-25E3-4A86-8D34-D5DE5D377636}" type="datetime1">
              <a:rPr lang="en-US" smtClean="0"/>
              <a:pPr/>
              <a:t>5/25/2011</a:t>
            </a:fld>
            <a:endParaRPr lang="en-US" dirty="0"/>
          </a:p>
        </p:txBody>
      </p:sp>
      <p:sp>
        <p:nvSpPr>
          <p:cNvPr id="3" name="Footer Placeholder 2"/>
          <p:cNvSpPr>
            <a:spLocks noGrp="1"/>
          </p:cNvSpPr>
          <p:nvPr>
            <p:ph type="ftr" sz="quarter" idx="11"/>
          </p:nvPr>
        </p:nvSpPr>
        <p:spPr/>
        <p:txBody>
          <a:bodyPr/>
          <a:lstStyle/>
          <a:p>
            <a:r>
              <a:rPr lang="en-US" dirty="0" smtClean="0"/>
              <a:t>Aidan Olaya</a:t>
            </a:r>
            <a:endParaRPr lang="en-US" dirty="0"/>
          </a:p>
        </p:txBody>
      </p:sp>
      <p:sp>
        <p:nvSpPr>
          <p:cNvPr id="4" name="Slide Number Placeholder 3"/>
          <p:cNvSpPr>
            <a:spLocks noGrp="1"/>
          </p:cNvSpPr>
          <p:nvPr>
            <p:ph type="sldNum" sz="quarter" idx="12"/>
          </p:nvPr>
        </p:nvSpPr>
        <p:spPr/>
        <p:txBody>
          <a:bodyPr/>
          <a:lstStyle/>
          <a:p>
            <a:fld id="{DCFECA93-BBD3-4002-980D-78F0A4D89ADF}" type="slidenum">
              <a:rPr lang="en-US" smtClean="0"/>
              <a:pPr/>
              <a:t>10</a:t>
            </a:fld>
            <a:endParaRPr lang="en-US" dirty="0"/>
          </a:p>
        </p:txBody>
      </p:sp>
      <p:sp>
        <p:nvSpPr>
          <p:cNvPr id="6" name="TextBox 5"/>
          <p:cNvSpPr txBox="1"/>
          <p:nvPr/>
        </p:nvSpPr>
        <p:spPr>
          <a:xfrm>
            <a:off x="2743200" y="2133600"/>
            <a:ext cx="3810000" cy="3046988"/>
          </a:xfrm>
          <a:prstGeom prst="rect">
            <a:avLst/>
          </a:prstGeom>
          <a:noFill/>
        </p:spPr>
        <p:txBody>
          <a:bodyPr wrap="square" rtlCol="0">
            <a:spAutoFit/>
          </a:bodyPr>
          <a:lstStyle/>
          <a:p>
            <a:pPr algn="ctr"/>
            <a:r>
              <a:rPr lang="en-US" sz="9600" dirty="0" smtClean="0">
                <a:solidFill>
                  <a:srgbClr val="FF0000"/>
                </a:solidFill>
              </a:rPr>
              <a:t>The End</a:t>
            </a:r>
            <a:endParaRPr lang="en-US" sz="9600" dirty="0">
              <a:solidFill>
                <a:srgbClr val="FF0000"/>
              </a:solidFill>
            </a:endParaRPr>
          </a:p>
        </p:txBody>
      </p:sp>
    </p:spTree>
  </p:cSld>
  <p:clrMapOvr>
    <a:masterClrMapping/>
  </p:clrMapOvr>
  <p:transition spd="med">
    <p:pull dir="rd"/>
    <p:sndAc>
      <p:stSnd>
        <p:snd r:embed="rId2" name="bomb.wav"/>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How it got it’s name</a:t>
            </a:r>
            <a:endParaRPr lang="en-US" dirty="0">
              <a:solidFill>
                <a:srgbClr val="FF0000"/>
              </a:solidFill>
            </a:endParaRPr>
          </a:p>
        </p:txBody>
      </p:sp>
      <p:sp>
        <p:nvSpPr>
          <p:cNvPr id="3" name="Content Placeholder 2"/>
          <p:cNvSpPr>
            <a:spLocks noGrp="1"/>
          </p:cNvSpPr>
          <p:nvPr>
            <p:ph idx="1"/>
          </p:nvPr>
        </p:nvSpPr>
        <p:spPr/>
        <p:txBody>
          <a:bodyPr/>
          <a:lstStyle/>
          <a:p>
            <a:r>
              <a:rPr lang="en-US" dirty="0" smtClean="0"/>
              <a:t>The name Harvard comes from the college’s first benefactor, the young minister John Harvard of Charlestown. Upon his death in 1638, he left his library and half his estate to the institution established in 1636 by vote of the Great and General Court of the Massachusetts Bay Colony.</a:t>
            </a:r>
          </a:p>
          <a:p>
            <a:pPr algn="ctr">
              <a:buNone/>
            </a:pPr>
            <a:r>
              <a:rPr lang="en-US" dirty="0" smtClean="0"/>
              <a:t>http://www.harvard.edu/about/glance.php</a:t>
            </a:r>
            <a:endParaRPr lang="en-US" dirty="0"/>
          </a:p>
        </p:txBody>
      </p:sp>
      <p:sp>
        <p:nvSpPr>
          <p:cNvPr id="4" name="Date Placeholder 3"/>
          <p:cNvSpPr>
            <a:spLocks noGrp="1"/>
          </p:cNvSpPr>
          <p:nvPr>
            <p:ph type="dt" sz="half" idx="10"/>
          </p:nvPr>
        </p:nvSpPr>
        <p:spPr/>
        <p:txBody>
          <a:bodyPr/>
          <a:lstStyle/>
          <a:p>
            <a:fld id="{9085EDBC-46A2-4D4D-8680-92568DA112B5}" type="datetime1">
              <a:rPr lang="en-US" smtClean="0"/>
              <a:pPr/>
              <a:t>5/25/2011</a:t>
            </a:fld>
            <a:endParaRPr lang="en-US" dirty="0"/>
          </a:p>
        </p:txBody>
      </p:sp>
      <p:sp>
        <p:nvSpPr>
          <p:cNvPr id="5" name="Footer Placeholder 4"/>
          <p:cNvSpPr>
            <a:spLocks noGrp="1"/>
          </p:cNvSpPr>
          <p:nvPr>
            <p:ph type="ftr" sz="quarter" idx="11"/>
          </p:nvPr>
        </p:nvSpPr>
        <p:spPr/>
        <p:txBody>
          <a:bodyPr/>
          <a:lstStyle/>
          <a:p>
            <a:r>
              <a:rPr lang="en-US" dirty="0" smtClean="0"/>
              <a:t>Aidan Olaya</a:t>
            </a:r>
            <a:endParaRPr lang="en-US" dirty="0"/>
          </a:p>
        </p:txBody>
      </p:sp>
      <p:sp>
        <p:nvSpPr>
          <p:cNvPr id="6" name="Slide Number Placeholder 5"/>
          <p:cNvSpPr>
            <a:spLocks noGrp="1"/>
          </p:cNvSpPr>
          <p:nvPr>
            <p:ph type="sldNum" sz="quarter" idx="12"/>
          </p:nvPr>
        </p:nvSpPr>
        <p:spPr/>
        <p:txBody>
          <a:bodyPr/>
          <a:lstStyle/>
          <a:p>
            <a:fld id="{DCFECA93-BBD3-4002-980D-78F0A4D89ADF}" type="slidenum">
              <a:rPr lang="en-US" smtClean="0"/>
              <a:pPr/>
              <a:t>2</a:t>
            </a:fld>
            <a:endParaRPr lang="en-US" dirty="0"/>
          </a:p>
        </p:txBody>
      </p:sp>
      <p:pic>
        <p:nvPicPr>
          <p:cNvPr id="7" name="MS910219250[1].wav">
            <a:hlinkClick r:id="" action="ppaction://media"/>
          </p:cNvPr>
          <p:cNvPicPr>
            <a:picLocks noRot="1" noChangeAspect="1"/>
          </p:cNvPicPr>
          <p:nvPr>
            <a:audioFile r:link="rId1"/>
          </p:nvPr>
        </p:nvPicPr>
        <p:blipFill>
          <a:blip r:embed="rId4" cstate="print"/>
          <a:stretch>
            <a:fillRect/>
          </a:stretch>
        </p:blipFill>
        <p:spPr>
          <a:xfrm>
            <a:off x="609600" y="1295400"/>
            <a:ext cx="304800" cy="304800"/>
          </a:xfrm>
          <a:prstGeom prst="rect">
            <a:avLst/>
          </a:prstGeom>
        </p:spPr>
      </p:pic>
    </p:spTree>
  </p:cSld>
  <p:clrMapOvr>
    <a:masterClrMapping/>
  </p:clrMapOvr>
  <p:transition spd="med">
    <p:pull dir="rd"/>
    <p:sndAc>
      <p:stSnd>
        <p:snd r:embed="rId3" name="bomb.wav"/>
      </p:stSnd>
    </p:sndAc>
  </p:transition>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30000" fill="hold"/>
                                        <p:tgtEl>
                                          <p:spTgt spid="7"/>
                                        </p:tgtEl>
                                      </p:cBhvr>
                                    </p:cmd>
                                  </p:childTnLst>
                                </p:cTn>
                              </p:par>
                            </p:childTnLst>
                          </p:cTn>
                        </p:par>
                      </p:childTnLst>
                    </p:cTn>
                  </p:par>
                </p:childTnLst>
              </p:cTn>
              <p:nextCondLst>
                <p:cond evt="onClick" delay="0">
                  <p:tgtEl>
                    <p:spTgt spid="7"/>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dirty="0" smtClean="0">
                <a:solidFill>
                  <a:srgbClr val="FF0000"/>
                </a:solidFill>
              </a:rPr>
              <a:t>Schools</a:t>
            </a:r>
            <a:endParaRPr lang="en-US" sz="5400" dirty="0">
              <a:solidFill>
                <a:srgbClr val="FF0000"/>
              </a:solidFill>
            </a:endParaRPr>
          </a:p>
        </p:txBody>
      </p:sp>
      <p:pic>
        <p:nvPicPr>
          <p:cNvPr id="8" name="Picture Placeholder 7" descr="harvard.jpg"/>
          <p:cNvPicPr>
            <a:picLocks noGrp="1" noChangeAspect="1"/>
          </p:cNvPicPr>
          <p:nvPr>
            <p:ph type="pic" idx="1"/>
          </p:nvPr>
        </p:nvPicPr>
        <p:blipFill>
          <a:blip r:embed="rId3" cstate="print"/>
          <a:srcRect t="11001" b="11001"/>
          <a:stretch>
            <a:fillRect/>
          </a:stretch>
        </p:blipFill>
        <p:spPr>
          <a:xfrm>
            <a:off x="990600" y="2667000"/>
            <a:ext cx="6762622" cy="3821219"/>
          </a:xfrm>
        </p:spPr>
      </p:pic>
      <p:sp>
        <p:nvSpPr>
          <p:cNvPr id="4" name="Text Placeholder 3"/>
          <p:cNvSpPr>
            <a:spLocks noGrp="1"/>
          </p:cNvSpPr>
          <p:nvPr>
            <p:ph type="body" sz="half" idx="2"/>
          </p:nvPr>
        </p:nvSpPr>
        <p:spPr>
          <a:xfrm>
            <a:off x="914400" y="1143000"/>
            <a:ext cx="6858000" cy="1371600"/>
          </a:xfrm>
        </p:spPr>
        <p:txBody>
          <a:bodyPr>
            <a:normAutofit/>
          </a:bodyPr>
          <a:lstStyle/>
          <a:p>
            <a:r>
              <a:rPr lang="en-US" sz="2400" dirty="0" smtClean="0"/>
              <a:t>Harvard has many schools for Business, Law, Dental, Educating, Engineering, and many more.</a:t>
            </a:r>
            <a:endParaRPr lang="en-US" sz="2400" dirty="0"/>
          </a:p>
        </p:txBody>
      </p:sp>
      <p:sp>
        <p:nvSpPr>
          <p:cNvPr id="5" name="Date Placeholder 4"/>
          <p:cNvSpPr>
            <a:spLocks noGrp="1"/>
          </p:cNvSpPr>
          <p:nvPr>
            <p:ph type="dt" sz="half" idx="10"/>
          </p:nvPr>
        </p:nvSpPr>
        <p:spPr/>
        <p:txBody>
          <a:bodyPr/>
          <a:lstStyle/>
          <a:p>
            <a:fld id="{30464FC2-31FF-4B20-BCC1-D60D84D0724D}" type="datetime1">
              <a:rPr lang="en-US" smtClean="0"/>
              <a:pPr/>
              <a:t>5/25/2011</a:t>
            </a:fld>
            <a:endParaRPr lang="en-US" dirty="0"/>
          </a:p>
        </p:txBody>
      </p:sp>
      <p:sp>
        <p:nvSpPr>
          <p:cNvPr id="6" name="Footer Placeholder 5"/>
          <p:cNvSpPr>
            <a:spLocks noGrp="1"/>
          </p:cNvSpPr>
          <p:nvPr>
            <p:ph type="ftr" sz="quarter" idx="11"/>
          </p:nvPr>
        </p:nvSpPr>
        <p:spPr/>
        <p:txBody>
          <a:bodyPr/>
          <a:lstStyle/>
          <a:p>
            <a:r>
              <a:rPr lang="en-US" dirty="0" smtClean="0"/>
              <a:t>Aidan Olaya</a:t>
            </a:r>
            <a:endParaRPr lang="en-US" dirty="0"/>
          </a:p>
        </p:txBody>
      </p:sp>
      <p:sp>
        <p:nvSpPr>
          <p:cNvPr id="7" name="Slide Number Placeholder 6"/>
          <p:cNvSpPr>
            <a:spLocks noGrp="1"/>
          </p:cNvSpPr>
          <p:nvPr>
            <p:ph type="sldNum" sz="quarter" idx="12"/>
          </p:nvPr>
        </p:nvSpPr>
        <p:spPr/>
        <p:txBody>
          <a:bodyPr/>
          <a:lstStyle/>
          <a:p>
            <a:fld id="{DCFECA93-BBD3-4002-980D-78F0A4D89ADF}" type="slidenum">
              <a:rPr lang="en-US" smtClean="0"/>
              <a:pPr/>
              <a:t>3</a:t>
            </a:fld>
            <a:endParaRPr lang="en-US" dirty="0"/>
          </a:p>
        </p:txBody>
      </p:sp>
    </p:spTree>
  </p:cSld>
  <p:clrMapOvr>
    <a:masterClrMapping/>
  </p:clrMapOvr>
  <p:transition spd="med">
    <p:pull dir="rd"/>
    <p:sndAc>
      <p:stSnd>
        <p:snd r:embed="rId2" name="bomb.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scene3d>
              <a:camera prst="orthographicFront">
                <a:rot lat="0" lon="21299999" rev="0"/>
              </a:camera>
              <a:lightRig rig="threePt" dir="t"/>
            </a:scene3d>
            <a:sp3d z="6350"/>
          </a:bodyPr>
          <a:lstStyle/>
          <a:p>
            <a:r>
              <a:rPr lang="en-US" dirty="0" smtClean="0">
                <a:solidFill>
                  <a:srgbClr val="FF0000"/>
                </a:solidFill>
              </a:rPr>
              <a:t>Costs of Harvard</a:t>
            </a:r>
            <a:endParaRPr lang="en-US" dirty="0">
              <a:solidFill>
                <a:srgbClr val="FF0000"/>
              </a:solidFill>
            </a:endParaRPr>
          </a:p>
        </p:txBody>
      </p:sp>
      <p:sp>
        <p:nvSpPr>
          <p:cNvPr id="4" name="Date Placeholder 3"/>
          <p:cNvSpPr>
            <a:spLocks noGrp="1"/>
          </p:cNvSpPr>
          <p:nvPr>
            <p:ph type="dt" sz="half" idx="10"/>
          </p:nvPr>
        </p:nvSpPr>
        <p:spPr/>
        <p:txBody>
          <a:bodyPr/>
          <a:lstStyle/>
          <a:p>
            <a:fld id="{9085EDBC-46A2-4D4D-8680-92568DA112B5}" type="datetime1">
              <a:rPr lang="en-US" smtClean="0"/>
              <a:pPr/>
              <a:t>5/25/2011</a:t>
            </a:fld>
            <a:endParaRPr lang="en-US" dirty="0"/>
          </a:p>
        </p:txBody>
      </p:sp>
      <p:sp>
        <p:nvSpPr>
          <p:cNvPr id="5" name="Footer Placeholder 4"/>
          <p:cNvSpPr>
            <a:spLocks noGrp="1"/>
          </p:cNvSpPr>
          <p:nvPr>
            <p:ph type="ftr" sz="quarter" idx="11"/>
          </p:nvPr>
        </p:nvSpPr>
        <p:spPr/>
        <p:txBody>
          <a:bodyPr/>
          <a:lstStyle/>
          <a:p>
            <a:r>
              <a:rPr lang="en-US" dirty="0" smtClean="0"/>
              <a:t>Aidan Olaya</a:t>
            </a:r>
            <a:endParaRPr lang="en-US" dirty="0"/>
          </a:p>
        </p:txBody>
      </p:sp>
      <p:sp>
        <p:nvSpPr>
          <p:cNvPr id="6" name="Slide Number Placeholder 5"/>
          <p:cNvSpPr>
            <a:spLocks noGrp="1"/>
          </p:cNvSpPr>
          <p:nvPr>
            <p:ph type="sldNum" sz="quarter" idx="12"/>
          </p:nvPr>
        </p:nvSpPr>
        <p:spPr/>
        <p:txBody>
          <a:bodyPr/>
          <a:lstStyle/>
          <a:p>
            <a:fld id="{DCFECA93-BBD3-4002-980D-78F0A4D89ADF}" type="slidenum">
              <a:rPr lang="en-US" smtClean="0"/>
              <a:pPr/>
              <a:t>4</a:t>
            </a:fld>
            <a:endParaRPr lang="en-US" dirty="0"/>
          </a:p>
        </p:txBody>
      </p:sp>
      <p:graphicFrame>
        <p:nvGraphicFramePr>
          <p:cNvPr id="7" name="Content Placeholder 6"/>
          <p:cNvGraphicFramePr>
            <a:graphicFrameLocks noGrp="1"/>
          </p:cNvGraphicFramePr>
          <p:nvPr>
            <p:ph idx="1"/>
          </p:nvPr>
        </p:nvGraphicFramePr>
        <p:xfrm>
          <a:off x="914400" y="1784350"/>
          <a:ext cx="7772400" cy="45720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spd="med">
    <p:pull dir="rd"/>
    <p:sndAc>
      <p:stSnd>
        <p:snd r:embed="rId2" name="bomb.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Application Requirements</a:t>
            </a:r>
            <a:endParaRPr lang="en-US" dirty="0">
              <a:solidFill>
                <a:srgbClr val="FF0000"/>
              </a:solidFill>
            </a:endParaRPr>
          </a:p>
        </p:txBody>
      </p:sp>
      <p:sp>
        <p:nvSpPr>
          <p:cNvPr id="3" name="Content Placeholder 2"/>
          <p:cNvSpPr>
            <a:spLocks noGrp="1"/>
          </p:cNvSpPr>
          <p:nvPr>
            <p:ph idx="1"/>
          </p:nvPr>
        </p:nvSpPr>
        <p:spPr/>
        <p:txBody>
          <a:bodyPr/>
          <a:lstStyle/>
          <a:p>
            <a:r>
              <a:rPr lang="en-US" dirty="0" smtClean="0"/>
              <a:t>Interview</a:t>
            </a:r>
          </a:p>
          <a:p>
            <a:r>
              <a:rPr lang="en-US" dirty="0" smtClean="0"/>
              <a:t>Send in two subject test SATs</a:t>
            </a:r>
          </a:p>
          <a:p>
            <a:r>
              <a:rPr lang="en-US" dirty="0" smtClean="0"/>
              <a:t>Two teacher evaluations</a:t>
            </a:r>
          </a:p>
          <a:p>
            <a:r>
              <a:rPr lang="en-US" dirty="0" smtClean="0"/>
              <a:t>$75 Application fee</a:t>
            </a:r>
          </a:p>
          <a:p>
            <a:r>
              <a:rPr lang="en-US" dirty="0" smtClean="0"/>
              <a:t>School reports</a:t>
            </a:r>
          </a:p>
          <a:p>
            <a:r>
              <a:rPr lang="en-US" dirty="0" smtClean="0"/>
              <a:t>SATs and ACTs</a:t>
            </a:r>
            <a:endParaRPr lang="en-US" dirty="0"/>
          </a:p>
        </p:txBody>
      </p:sp>
      <p:sp>
        <p:nvSpPr>
          <p:cNvPr id="4" name="Date Placeholder 3"/>
          <p:cNvSpPr>
            <a:spLocks noGrp="1"/>
          </p:cNvSpPr>
          <p:nvPr>
            <p:ph type="dt" sz="half" idx="10"/>
          </p:nvPr>
        </p:nvSpPr>
        <p:spPr/>
        <p:txBody>
          <a:bodyPr/>
          <a:lstStyle/>
          <a:p>
            <a:fld id="{9085EDBC-46A2-4D4D-8680-92568DA112B5}" type="datetime1">
              <a:rPr lang="en-US" smtClean="0"/>
              <a:pPr/>
              <a:t>5/25/2011</a:t>
            </a:fld>
            <a:endParaRPr lang="en-US" dirty="0"/>
          </a:p>
        </p:txBody>
      </p:sp>
      <p:sp>
        <p:nvSpPr>
          <p:cNvPr id="5" name="Footer Placeholder 4"/>
          <p:cNvSpPr>
            <a:spLocks noGrp="1"/>
          </p:cNvSpPr>
          <p:nvPr>
            <p:ph type="ftr" sz="quarter" idx="11"/>
          </p:nvPr>
        </p:nvSpPr>
        <p:spPr/>
        <p:txBody>
          <a:bodyPr/>
          <a:lstStyle/>
          <a:p>
            <a:r>
              <a:rPr lang="en-US" dirty="0" smtClean="0"/>
              <a:t>Aidan Olaya</a:t>
            </a:r>
            <a:endParaRPr lang="en-US" dirty="0"/>
          </a:p>
        </p:txBody>
      </p:sp>
      <p:sp>
        <p:nvSpPr>
          <p:cNvPr id="6" name="Slide Number Placeholder 5"/>
          <p:cNvSpPr>
            <a:spLocks noGrp="1"/>
          </p:cNvSpPr>
          <p:nvPr>
            <p:ph type="sldNum" sz="quarter" idx="12"/>
          </p:nvPr>
        </p:nvSpPr>
        <p:spPr/>
        <p:txBody>
          <a:bodyPr/>
          <a:lstStyle/>
          <a:p>
            <a:fld id="{DCFECA93-BBD3-4002-980D-78F0A4D89ADF}" type="slidenum">
              <a:rPr lang="en-US" smtClean="0"/>
              <a:pPr/>
              <a:t>5</a:t>
            </a:fld>
            <a:endParaRPr lang="en-US" dirty="0"/>
          </a:p>
        </p:txBody>
      </p:sp>
    </p:spTree>
  </p:cSld>
  <p:clrMapOvr>
    <a:masterClrMapping/>
  </p:clrMapOvr>
  <p:transition spd="med">
    <p:pull dir="rd"/>
    <p:sndAc>
      <p:stSnd>
        <p:snd r:embed="rId2" name="bomb.wav"/>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CD30992-25E3-4A86-8D34-D5DE5D377636}" type="datetime1">
              <a:rPr lang="en-US" smtClean="0"/>
              <a:pPr/>
              <a:t>5/25/2011</a:t>
            </a:fld>
            <a:endParaRPr lang="en-US" dirty="0"/>
          </a:p>
        </p:txBody>
      </p:sp>
      <p:sp>
        <p:nvSpPr>
          <p:cNvPr id="3" name="Footer Placeholder 2"/>
          <p:cNvSpPr>
            <a:spLocks noGrp="1"/>
          </p:cNvSpPr>
          <p:nvPr>
            <p:ph type="ftr" sz="quarter" idx="11"/>
          </p:nvPr>
        </p:nvSpPr>
        <p:spPr/>
        <p:txBody>
          <a:bodyPr/>
          <a:lstStyle/>
          <a:p>
            <a:r>
              <a:rPr lang="en-US" dirty="0" smtClean="0"/>
              <a:t>Aidan Olaya</a:t>
            </a:r>
            <a:endParaRPr lang="en-US" dirty="0"/>
          </a:p>
        </p:txBody>
      </p:sp>
      <p:sp>
        <p:nvSpPr>
          <p:cNvPr id="4" name="Slide Number Placeholder 3"/>
          <p:cNvSpPr>
            <a:spLocks noGrp="1"/>
          </p:cNvSpPr>
          <p:nvPr>
            <p:ph type="sldNum" sz="quarter" idx="12"/>
          </p:nvPr>
        </p:nvSpPr>
        <p:spPr/>
        <p:txBody>
          <a:bodyPr/>
          <a:lstStyle/>
          <a:p>
            <a:fld id="{DCFECA93-BBD3-4002-980D-78F0A4D89ADF}" type="slidenum">
              <a:rPr lang="en-US" smtClean="0"/>
              <a:pPr/>
              <a:t>6</a:t>
            </a:fld>
            <a:endParaRPr lang="en-US" dirty="0"/>
          </a:p>
        </p:txBody>
      </p:sp>
      <p:sp>
        <p:nvSpPr>
          <p:cNvPr id="6" name="TextBox 5"/>
          <p:cNvSpPr txBox="1"/>
          <p:nvPr/>
        </p:nvSpPr>
        <p:spPr>
          <a:xfrm>
            <a:off x="1371600" y="1828800"/>
            <a:ext cx="5029200" cy="1477328"/>
          </a:xfrm>
          <a:prstGeom prst="rect">
            <a:avLst/>
          </a:prstGeom>
          <a:noFill/>
        </p:spPr>
        <p:txBody>
          <a:bodyPr wrap="square" rtlCol="0">
            <a:spAutoFit/>
          </a:bodyPr>
          <a:lstStyle/>
          <a:p>
            <a:r>
              <a:rPr lang="en-US" dirty="0" smtClean="0">
                <a:hlinkClick r:id="rId3"/>
              </a:rPr>
              <a:t>http://www.harvard.edu/</a:t>
            </a:r>
            <a:endParaRPr lang="en-US" dirty="0" smtClean="0"/>
          </a:p>
          <a:p>
            <a:r>
              <a:rPr lang="en-US" dirty="0" smtClean="0">
                <a:hlinkClick r:id="rId4"/>
              </a:rPr>
              <a:t>http://</a:t>
            </a:r>
            <a:r>
              <a:rPr lang="en-US" dirty="0" smtClean="0">
                <a:hlinkClick r:id="rId4"/>
              </a:rPr>
              <a:t>www.everythingharvard.com/classified/harvfacts.htm</a:t>
            </a:r>
            <a:endParaRPr lang="en-US" dirty="0" smtClean="0"/>
          </a:p>
          <a:p>
            <a:r>
              <a:rPr lang="en-US" dirty="0" smtClean="0">
                <a:hlinkClick r:id="rId5"/>
              </a:rPr>
              <a:t>http://</a:t>
            </a:r>
            <a:r>
              <a:rPr lang="en-US" dirty="0" smtClean="0">
                <a:hlinkClick r:id="rId5"/>
              </a:rPr>
              <a:t>www.harvard.edu/about/glance.php</a:t>
            </a:r>
            <a:endParaRPr lang="en-US" dirty="0" smtClean="0"/>
          </a:p>
          <a:p>
            <a:endParaRPr lang="en-US" dirty="0" smtClean="0"/>
          </a:p>
        </p:txBody>
      </p:sp>
    </p:spTree>
  </p:cSld>
  <p:clrMapOvr>
    <a:masterClrMapping/>
  </p:clrMapOvr>
  <p:transition spd="med">
    <p:pull dir="rd"/>
    <p:sndAc>
      <p:stSnd>
        <p:snd r:embed="rId2" name="bomb.wav"/>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Facts(of fun)</a:t>
            </a:r>
            <a:endParaRPr lang="en-US" dirty="0">
              <a:solidFill>
                <a:srgbClr val="FF0000"/>
              </a:solidFill>
            </a:endParaRPr>
          </a:p>
        </p:txBody>
      </p:sp>
      <p:sp>
        <p:nvSpPr>
          <p:cNvPr id="3" name="Content Placeholder 2"/>
          <p:cNvSpPr>
            <a:spLocks noGrp="1"/>
          </p:cNvSpPr>
          <p:nvPr>
            <p:ph idx="1"/>
          </p:nvPr>
        </p:nvSpPr>
        <p:spPr/>
        <p:txBody>
          <a:bodyPr>
            <a:normAutofit/>
          </a:bodyPr>
          <a:lstStyle/>
          <a:p>
            <a:r>
              <a:rPr lang="en-US" dirty="0" smtClean="0"/>
              <a:t>Early Collegiate football was so brutal that deaths and injuries were not uncommon.</a:t>
            </a:r>
          </a:p>
          <a:p>
            <a:r>
              <a:rPr lang="en-US" dirty="0" smtClean="0"/>
              <a:t>People tossed Cannonballs out of dormitory windows during the revolutionary war and made dents in the yard sidewalks</a:t>
            </a:r>
          </a:p>
          <a:p>
            <a:r>
              <a:rPr lang="en-US" dirty="0" smtClean="0"/>
              <a:t>Only one volume of John Harvard's original library survived a devastating fire because it was sneaked out by a late-working student.</a:t>
            </a:r>
            <a:endParaRPr lang="en-US" dirty="0"/>
          </a:p>
        </p:txBody>
      </p:sp>
      <p:sp>
        <p:nvSpPr>
          <p:cNvPr id="4" name="Date Placeholder 3"/>
          <p:cNvSpPr>
            <a:spLocks noGrp="1"/>
          </p:cNvSpPr>
          <p:nvPr>
            <p:ph type="dt" sz="half" idx="10"/>
          </p:nvPr>
        </p:nvSpPr>
        <p:spPr/>
        <p:txBody>
          <a:bodyPr/>
          <a:lstStyle/>
          <a:p>
            <a:fld id="{9085EDBC-46A2-4D4D-8680-92568DA112B5}" type="datetime1">
              <a:rPr lang="en-US" smtClean="0"/>
              <a:pPr/>
              <a:t>5/25/2011</a:t>
            </a:fld>
            <a:endParaRPr lang="en-US" dirty="0"/>
          </a:p>
        </p:txBody>
      </p:sp>
      <p:sp>
        <p:nvSpPr>
          <p:cNvPr id="5" name="Footer Placeholder 4"/>
          <p:cNvSpPr>
            <a:spLocks noGrp="1"/>
          </p:cNvSpPr>
          <p:nvPr>
            <p:ph type="ftr" sz="quarter" idx="11"/>
          </p:nvPr>
        </p:nvSpPr>
        <p:spPr/>
        <p:txBody>
          <a:bodyPr/>
          <a:lstStyle/>
          <a:p>
            <a:r>
              <a:rPr lang="en-US" dirty="0" smtClean="0"/>
              <a:t>Aidan Olaya</a:t>
            </a:r>
            <a:endParaRPr lang="en-US" dirty="0"/>
          </a:p>
        </p:txBody>
      </p:sp>
      <p:sp>
        <p:nvSpPr>
          <p:cNvPr id="6" name="Slide Number Placeholder 5"/>
          <p:cNvSpPr>
            <a:spLocks noGrp="1"/>
          </p:cNvSpPr>
          <p:nvPr>
            <p:ph type="sldNum" sz="quarter" idx="12"/>
          </p:nvPr>
        </p:nvSpPr>
        <p:spPr/>
        <p:txBody>
          <a:bodyPr/>
          <a:lstStyle/>
          <a:p>
            <a:fld id="{DCFECA93-BBD3-4002-980D-78F0A4D89ADF}" type="slidenum">
              <a:rPr lang="en-US" smtClean="0"/>
              <a:pPr/>
              <a:t>7</a:t>
            </a:fld>
            <a:endParaRPr lang="en-US" dirty="0"/>
          </a:p>
        </p:txBody>
      </p:sp>
    </p:spTree>
  </p:cSld>
  <p:clrMapOvr>
    <a:masterClrMapping/>
  </p:clrMapOvr>
  <p:transition spd="med">
    <p:pull dir="rd"/>
    <p:sndAc>
      <p:stSnd>
        <p:snd r:embed="rId2" name="bomb.wav"/>
      </p:stSnd>
    </p:sndAc>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Population</a:t>
            </a:r>
            <a:endParaRPr lang="en-US" dirty="0">
              <a:solidFill>
                <a:srgbClr val="FF0000"/>
              </a:solidFill>
            </a:endParaRPr>
          </a:p>
        </p:txBody>
      </p:sp>
      <p:sp>
        <p:nvSpPr>
          <p:cNvPr id="3" name="Content Placeholder 2"/>
          <p:cNvSpPr>
            <a:spLocks noGrp="1"/>
          </p:cNvSpPr>
          <p:nvPr>
            <p:ph idx="1"/>
          </p:nvPr>
        </p:nvSpPr>
        <p:spPr/>
        <p:txBody>
          <a:bodyPr/>
          <a:lstStyle/>
          <a:p>
            <a:r>
              <a:rPr lang="en-US" dirty="0" smtClean="0"/>
              <a:t>About 2,100 Faculty Members</a:t>
            </a:r>
          </a:p>
          <a:p>
            <a:r>
              <a:rPr lang="en-US" dirty="0" smtClean="0"/>
              <a:t>10,000 Academic appointments in affiliated teaching hospitals.</a:t>
            </a:r>
            <a:endParaRPr lang="en-US" dirty="0" smtClean="0"/>
          </a:p>
          <a:p>
            <a:r>
              <a:rPr lang="en-US" dirty="0" smtClean="0"/>
              <a:t>About 6,700 Students</a:t>
            </a:r>
          </a:p>
          <a:p>
            <a:r>
              <a:rPr lang="en-US" dirty="0" smtClean="0"/>
              <a:t>Professional and Graduate students- 14,500</a:t>
            </a:r>
            <a:endParaRPr lang="en-US" dirty="0"/>
          </a:p>
        </p:txBody>
      </p:sp>
      <p:sp>
        <p:nvSpPr>
          <p:cNvPr id="4" name="Date Placeholder 3"/>
          <p:cNvSpPr>
            <a:spLocks noGrp="1"/>
          </p:cNvSpPr>
          <p:nvPr>
            <p:ph type="dt" sz="half" idx="10"/>
          </p:nvPr>
        </p:nvSpPr>
        <p:spPr/>
        <p:txBody>
          <a:bodyPr/>
          <a:lstStyle/>
          <a:p>
            <a:fld id="{9085EDBC-46A2-4D4D-8680-92568DA112B5}" type="datetime1">
              <a:rPr lang="en-US" smtClean="0"/>
              <a:pPr/>
              <a:t>5/25/2011</a:t>
            </a:fld>
            <a:endParaRPr lang="en-US" dirty="0"/>
          </a:p>
        </p:txBody>
      </p:sp>
      <p:sp>
        <p:nvSpPr>
          <p:cNvPr id="5" name="Footer Placeholder 4"/>
          <p:cNvSpPr>
            <a:spLocks noGrp="1"/>
          </p:cNvSpPr>
          <p:nvPr>
            <p:ph type="ftr" sz="quarter" idx="11"/>
          </p:nvPr>
        </p:nvSpPr>
        <p:spPr/>
        <p:txBody>
          <a:bodyPr/>
          <a:lstStyle/>
          <a:p>
            <a:r>
              <a:rPr lang="en-US" dirty="0" smtClean="0"/>
              <a:t>Aidan Olaya</a:t>
            </a:r>
            <a:endParaRPr lang="en-US" dirty="0"/>
          </a:p>
        </p:txBody>
      </p:sp>
      <p:sp>
        <p:nvSpPr>
          <p:cNvPr id="6" name="Slide Number Placeholder 5"/>
          <p:cNvSpPr>
            <a:spLocks noGrp="1"/>
          </p:cNvSpPr>
          <p:nvPr>
            <p:ph type="sldNum" sz="quarter" idx="12"/>
          </p:nvPr>
        </p:nvSpPr>
        <p:spPr/>
        <p:txBody>
          <a:bodyPr/>
          <a:lstStyle/>
          <a:p>
            <a:fld id="{DCFECA93-BBD3-4002-980D-78F0A4D89ADF}" type="slidenum">
              <a:rPr lang="en-US" smtClean="0"/>
              <a:pPr/>
              <a:t>8</a:t>
            </a:fld>
            <a:endParaRPr lang="en-US" dirty="0"/>
          </a:p>
        </p:txBody>
      </p:sp>
    </p:spTree>
  </p:cSld>
  <p:clrMapOvr>
    <a:masterClrMapping/>
  </p:clrMapOvr>
  <p:transition spd="med">
    <p:pull dir="rd"/>
    <p:sndAc>
      <p:stSnd>
        <p:snd r:embed="rId2" name="bomb.wav"/>
      </p:stSnd>
    </p:sndAc>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The Building</a:t>
            </a:r>
            <a:endParaRPr lang="en-US" dirty="0">
              <a:solidFill>
                <a:srgbClr val="FF0000"/>
              </a:solidFill>
            </a:endParaRPr>
          </a:p>
        </p:txBody>
      </p:sp>
      <p:pic>
        <p:nvPicPr>
          <p:cNvPr id="7" name="Content Placeholder 6" descr="harvard.jpg"/>
          <p:cNvPicPr>
            <a:picLocks noGrp="1" noChangeAspect="1"/>
          </p:cNvPicPr>
          <p:nvPr>
            <p:ph idx="1"/>
          </p:nvPr>
        </p:nvPicPr>
        <p:blipFill>
          <a:blip r:embed="rId3" cstate="print"/>
          <a:stretch>
            <a:fillRect/>
          </a:stretch>
        </p:blipFill>
        <p:spPr>
          <a:xfrm>
            <a:off x="1143000" y="2209800"/>
            <a:ext cx="3628254" cy="2590800"/>
          </a:xfrm>
        </p:spPr>
      </p:pic>
      <p:sp>
        <p:nvSpPr>
          <p:cNvPr id="4" name="Date Placeholder 3"/>
          <p:cNvSpPr>
            <a:spLocks noGrp="1"/>
          </p:cNvSpPr>
          <p:nvPr>
            <p:ph type="dt" sz="half" idx="10"/>
          </p:nvPr>
        </p:nvSpPr>
        <p:spPr/>
        <p:txBody>
          <a:bodyPr/>
          <a:lstStyle/>
          <a:p>
            <a:fld id="{9085EDBC-46A2-4D4D-8680-92568DA112B5}" type="datetime1">
              <a:rPr lang="en-US" smtClean="0"/>
              <a:pPr/>
              <a:t>5/25/2011</a:t>
            </a:fld>
            <a:endParaRPr lang="en-US" dirty="0"/>
          </a:p>
        </p:txBody>
      </p:sp>
      <p:sp>
        <p:nvSpPr>
          <p:cNvPr id="5" name="Footer Placeholder 4"/>
          <p:cNvSpPr>
            <a:spLocks noGrp="1"/>
          </p:cNvSpPr>
          <p:nvPr>
            <p:ph type="ftr" sz="quarter" idx="11"/>
          </p:nvPr>
        </p:nvSpPr>
        <p:spPr/>
        <p:txBody>
          <a:bodyPr/>
          <a:lstStyle/>
          <a:p>
            <a:r>
              <a:rPr lang="en-US" dirty="0" smtClean="0"/>
              <a:t>Aidan Olaya</a:t>
            </a:r>
            <a:endParaRPr lang="en-US" dirty="0"/>
          </a:p>
        </p:txBody>
      </p:sp>
      <p:sp>
        <p:nvSpPr>
          <p:cNvPr id="6" name="Slide Number Placeholder 5"/>
          <p:cNvSpPr>
            <a:spLocks noGrp="1"/>
          </p:cNvSpPr>
          <p:nvPr>
            <p:ph type="sldNum" sz="quarter" idx="12"/>
          </p:nvPr>
        </p:nvSpPr>
        <p:spPr/>
        <p:txBody>
          <a:bodyPr/>
          <a:lstStyle/>
          <a:p>
            <a:fld id="{DCFECA93-BBD3-4002-980D-78F0A4D89ADF}" type="slidenum">
              <a:rPr lang="en-US" smtClean="0"/>
              <a:pPr/>
              <a:t>9</a:t>
            </a:fld>
            <a:endParaRPr lang="en-US" dirty="0"/>
          </a:p>
        </p:txBody>
      </p:sp>
      <p:pic>
        <p:nvPicPr>
          <p:cNvPr id="8" name="Picture 7" descr="harvard_university.jpg"/>
          <p:cNvPicPr>
            <a:picLocks noChangeAspect="1"/>
          </p:cNvPicPr>
          <p:nvPr/>
        </p:nvPicPr>
        <p:blipFill>
          <a:blip r:embed="rId4" cstate="print"/>
          <a:stretch>
            <a:fillRect/>
          </a:stretch>
        </p:blipFill>
        <p:spPr>
          <a:xfrm>
            <a:off x="5410200" y="2133600"/>
            <a:ext cx="3456900" cy="2746248"/>
          </a:xfrm>
          <a:prstGeom prst="rect">
            <a:avLst/>
          </a:prstGeom>
        </p:spPr>
      </p:pic>
    </p:spTree>
  </p:cSld>
  <p:clrMapOvr>
    <a:masterClrMapping/>
  </p:clrMapOvr>
  <p:transition spd="med">
    <p:pull dir="rd"/>
    <p:sndAc>
      <p:stSnd>
        <p:snd r:embed="rId2" name="bomb.wav"/>
      </p:stSnd>
    </p:sndAc>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146</TotalTime>
  <Words>255</Words>
  <Application>Microsoft Office PowerPoint</Application>
  <PresentationFormat>On-screen Show (4:3)</PresentationFormat>
  <Paragraphs>63</Paragraphs>
  <Slides>10</Slides>
  <Notes>0</Notes>
  <HiddenSlides>0</HiddenSlides>
  <MMClips>1</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Metro</vt:lpstr>
      <vt:lpstr>Harvard University</vt:lpstr>
      <vt:lpstr>How it got it’s name</vt:lpstr>
      <vt:lpstr>Schools</vt:lpstr>
      <vt:lpstr>Costs of Harvard</vt:lpstr>
      <vt:lpstr>Application Requirements</vt:lpstr>
      <vt:lpstr>Slide 6</vt:lpstr>
      <vt:lpstr>Facts(of fun)</vt:lpstr>
      <vt:lpstr>Population</vt:lpstr>
      <vt:lpstr>The Building</vt:lpstr>
      <vt:lpstr>Slide 10</vt:lpstr>
    </vt:vector>
  </TitlesOfParts>
  <Company>Tulsa Public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edpstudent</dc:creator>
  <cp:lastModifiedBy>edpstudent</cp:lastModifiedBy>
  <cp:revision>23</cp:revision>
  <dcterms:created xsi:type="dcterms:W3CDTF">2011-05-19T18:26:14Z</dcterms:created>
  <dcterms:modified xsi:type="dcterms:W3CDTF">2011-05-25T18:47:42Z</dcterms:modified>
</cp:coreProperties>
</file>